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0"/>
  </p:notesMasterIdLst>
  <p:sldIdLst>
    <p:sldId id="258" r:id="rId5"/>
    <p:sldId id="267" r:id="rId6"/>
    <p:sldId id="271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E891"/>
    <a:srgbClr val="05C7F2"/>
    <a:srgbClr val="FF9D00"/>
    <a:srgbClr val="009CA8"/>
    <a:srgbClr val="F5F8FA"/>
    <a:srgbClr val="704DDE"/>
    <a:srgbClr val="F21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8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26" Type="http://schemas.openxmlformats.org/officeDocument/2006/relationships/image" Target="../media/image24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" y="1528576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3595" y="367483"/>
            <a:ext cx="764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დაზოგვის მსოფლიო დღე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791" y="1238242"/>
            <a:ext cx="3183209" cy="4717715"/>
          </a:xfrm>
          <a:prstGeom prst="rect">
            <a:avLst/>
          </a:prstGeom>
        </p:spPr>
      </p:pic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647450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2094697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მსოფლიოში 1924 წლიდან აღინიშნება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3254291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საქართველოში უკვე მე-14 წელია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4413885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დღის სიმბოლო - ჭიანჭველა „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გროვია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07" y="1944630"/>
            <a:ext cx="2600325" cy="3486150"/>
          </a:xfrm>
          <a:prstGeom prst="rect">
            <a:avLst/>
          </a:prstGeom>
        </p:spPr>
      </p:pic>
      <p:pic>
        <p:nvPicPr>
          <p:cNvPr id="22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944720" y="432391"/>
            <a:ext cx="914400" cy="9144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დღე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8" y="2124164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51856"/>
              </p:ext>
            </p:extLst>
          </p:nvPr>
        </p:nvGraphicFramePr>
        <p:xfrm>
          <a:off x="3425709" y="1904617"/>
          <a:ext cx="4217538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აკონტროლებს</a:t>
                      </a:r>
                      <a:r>
                        <a:rPr lang="ka-GE" sz="2000" b="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ბანკებს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71639"/>
              </p:ext>
            </p:extLst>
          </p:nvPr>
        </p:nvGraphicFramePr>
        <p:xfrm>
          <a:off x="3424757" y="2890267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ფასები ძალიან ხშირად და მკვეთრად არ იცვლებოდეს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2845607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ფასების სტაბილურობა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185684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„მსაჯი“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0077"/>
              </p:ext>
            </p:extLst>
          </p:nvPr>
        </p:nvGraphicFramePr>
        <p:xfrm>
          <a:off x="3425709" y="3870758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ეროვნული ვალუტის - ლარის გამოშვება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31798"/>
              </p:ext>
            </p:extLst>
          </p:nvPr>
        </p:nvGraphicFramePr>
        <p:xfrm>
          <a:off x="3424757" y="4853772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4809112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განათლება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3822987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ფულის გამოშვება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1687974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2816310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61" y="3846611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8" y="4749084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ეროვნული ბანკი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ქვეყნის მთავარი ბანკი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წლისაა!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2" y="1494416"/>
            <a:ext cx="5517933" cy="36777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827278" y="551946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ახლა, ერთად გავაცოცხლოთ ლარის ისტორია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097417" y="4661249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F728E687-93C6-4B6D-A82E-B101FA5F42B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77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 LT GEO 65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62</cp:revision>
  <dcterms:created xsi:type="dcterms:W3CDTF">2025-09-16T12:45:44Z</dcterms:created>
  <dcterms:modified xsi:type="dcterms:W3CDTF">2025-09-23T10:18:18Z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3f336fa1-3232-442a-b87c-04824a5a2341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